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192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56b: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b="1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b="1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400" kern="0" dirty="0" smtClean="0"/>
              <a:t>Guided reflection: Do you think Mr. &amp; Mrs. </a:t>
            </a:r>
            <a:r>
              <a:rPr lang="en-US" altLang="en-US" sz="2400" kern="0" dirty="0" err="1" smtClean="0"/>
              <a:t>Miraval</a:t>
            </a:r>
            <a:r>
              <a:rPr lang="en-US" altLang="en-US" sz="2400" kern="0" dirty="0" smtClean="0"/>
              <a:t> support the education of their daughters? why (not)?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Actividades</a:t>
            </a:r>
            <a:endParaRPr lang="en-US" altLang="en-US" sz="2400" kern="0" dirty="0" smtClean="0">
              <a:solidFill>
                <a:srgbClr val="FF0000"/>
              </a:solidFill>
            </a:endParaRPr>
          </a:p>
          <a:p>
            <a:r>
              <a:rPr lang="en-US" altLang="en-US" sz="2400" kern="0" dirty="0" smtClean="0"/>
              <a:t>Watch seconds scenes of the movie </a:t>
            </a:r>
            <a:r>
              <a:rPr lang="en-US" altLang="en-US" sz="2400" u="sng" kern="0" dirty="0" smtClean="0"/>
              <a:t>In the Time of the Butterflies</a:t>
            </a:r>
            <a:r>
              <a:rPr lang="en-US" altLang="en-US" sz="2400" i="1" kern="0" dirty="0" smtClean="0"/>
              <a:t> (beginning at 27 MIN.)</a:t>
            </a:r>
            <a:endParaRPr lang="en-US" altLang="en-US" sz="2400" kern="0" dirty="0" smtClean="0"/>
          </a:p>
          <a:p>
            <a:r>
              <a:rPr lang="en-US" altLang="en-US" sz="24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400" kern="0" dirty="0" smtClean="0">
                <a:solidFill>
                  <a:srgbClr val="FF0000"/>
                </a:solidFill>
              </a:rPr>
              <a:t> # 56b:</a:t>
            </a:r>
          </a:p>
          <a:p>
            <a:r>
              <a:rPr lang="en-US" altLang="en-US" sz="2400" kern="0" dirty="0" smtClean="0"/>
              <a:t>Write a 10-12 sentence reflection on the scenes we saw today.</a:t>
            </a:r>
          </a:p>
          <a:p>
            <a:r>
              <a:rPr lang="en-US" altLang="en-US" sz="2400" kern="0" dirty="0" smtClean="0"/>
              <a:t>In the movie questionnaire, complete </a:t>
            </a:r>
            <a:r>
              <a:rPr lang="en-US" altLang="en-US" sz="2400" kern="0" smtClean="0"/>
              <a:t># </a:t>
            </a:r>
            <a:r>
              <a:rPr lang="en-US" altLang="en-US" sz="2400" kern="0" smtClean="0"/>
              <a:t>7-9 </a:t>
            </a:r>
            <a:r>
              <a:rPr lang="en-US" altLang="en-US" sz="2400" kern="0" dirty="0" smtClean="0"/>
              <a:t>that pertinent to today’s scenes</a:t>
            </a:r>
            <a:r>
              <a:rPr lang="es-ES_tradnl" altLang="en-US" sz="2400" kern="0" dirty="0" smtClean="0"/>
              <a:t>.</a:t>
            </a:r>
            <a:endParaRPr lang="es-ES_tradnl" altLang="en-US" sz="24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110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16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25</cp:revision>
  <cp:lastPrinted>2016-02-24T18:57:49Z</cp:lastPrinted>
  <dcterms:created xsi:type="dcterms:W3CDTF">2012-01-24T15:09:34Z</dcterms:created>
  <dcterms:modified xsi:type="dcterms:W3CDTF">2017-02-13T20:32:49Z</dcterms:modified>
</cp:coreProperties>
</file>